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6F81F85-9F54-43ED-B58F-8D91E88F1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640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A36562C-5769-4366-9962-1F29B4DC7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89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4497251-DF96-40C8-B429-52AE7DC8153A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67612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8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H476 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慈愛天父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求引領我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LEAD US, HEAVENLY FATHER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慈愛天父，求引領我 ，人生怒海安然渡；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Lead us, </a:t>
            </a:r>
            <a:r>
              <a:rPr lang="en-US" altLang="zh-TW" sz="2800" dirty="0" err="1">
                <a:cs typeface="Times New Roman" panose="02020603050405020304" pitchFamily="18" charset="0"/>
              </a:rPr>
              <a:t>Heav’nly</a:t>
            </a:r>
            <a:r>
              <a:rPr lang="en-US" altLang="zh-TW" sz="2800" dirty="0">
                <a:cs typeface="Times New Roman" panose="02020603050405020304" pitchFamily="18" charset="0"/>
              </a:rPr>
              <a:t> Father, lead us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O’er the world’s tempestuous sea;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領我、助我、餵我、護我，</a:t>
            </a:r>
            <a:r>
              <a:rPr lang="zh-TW" altLang="en-US" dirty="0"/>
              <a:t>祢</a:t>
            </a:r>
            <a:r>
              <a:rPr lang="zh-TW" altLang="en-US" dirty="0">
                <a:latin typeface="Arial Narrow" pitchFamily="34" charset="0"/>
              </a:rPr>
              <a:t>外，無處得幫助；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Guide us, guard us, keep us, feed us,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For we have no help but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每一祝福無不我獲，因有我神為我父。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Yet possessing every blessing, if our God our Father be.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2966</TotalTime>
  <Words>103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H476  慈愛天父，求引領我  LEAD US, HEAVENLY FATHER (節1/1)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167</cp:revision>
  <dcterms:created xsi:type="dcterms:W3CDTF">2001-04-19T19:07:54Z</dcterms:created>
  <dcterms:modified xsi:type="dcterms:W3CDTF">2017-08-05T23:14:03Z</dcterms:modified>
</cp:coreProperties>
</file>